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525E5-3385-44F4-8D7C-0767856CC65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C30D6-24D4-4D66-8E05-2F58217942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901700" y="1376363"/>
            <a:ext cx="7372350" cy="3919537"/>
            <a:chOff x="568" y="867"/>
            <a:chExt cx="4644" cy="2469"/>
          </a:xfrm>
        </p:grpSpPr>
        <p:pic>
          <p:nvPicPr>
            <p:cNvPr id="2061" name="Picture 16" descr="MCj03189200000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8" y="867"/>
              <a:ext cx="4644" cy="2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2" name="Oval 17"/>
            <p:cNvSpPr>
              <a:spLocks noChangeArrowheads="1"/>
            </p:cNvSpPr>
            <p:nvPr/>
          </p:nvSpPr>
          <p:spPr bwMode="auto">
            <a:xfrm>
              <a:off x="2818" y="1446"/>
              <a:ext cx="286" cy="28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457200" y="228600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</a:rPr>
              <a:t>A Question of Balance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396875" y="769938"/>
            <a:ext cx="8613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What happens if we change one of the sides of a balanced               equation?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04800" y="5637213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Then it is not balanced!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169988" y="1335088"/>
            <a:ext cx="6970712" cy="3951287"/>
            <a:chOff x="647" y="823"/>
            <a:chExt cx="4391" cy="2489"/>
          </a:xfrm>
        </p:grpSpPr>
        <p:pic>
          <p:nvPicPr>
            <p:cNvPr id="2059" name="Picture 9" descr="MCj0318880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7" y="823"/>
              <a:ext cx="4391" cy="2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0" name="Oval 10"/>
            <p:cNvSpPr>
              <a:spLocks noChangeArrowheads="1"/>
            </p:cNvSpPr>
            <p:nvPr/>
          </p:nvSpPr>
          <p:spPr bwMode="auto">
            <a:xfrm>
              <a:off x="2721" y="1409"/>
              <a:ext cx="300" cy="29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1628775" y="3414713"/>
            <a:ext cx="15097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 Black" pitchFamily="34" charset="0"/>
              </a:rPr>
              <a:t>8 + 3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6496050" y="3463925"/>
            <a:ext cx="828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 Black" pitchFamily="34" charset="0"/>
              </a:rPr>
              <a:t>11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2570163" y="3417888"/>
            <a:ext cx="1023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 Black" pitchFamily="34" charset="0"/>
              </a:rPr>
              <a:t>+</a:t>
            </a:r>
            <a:r>
              <a:rPr lang="en-US" sz="1600" b="1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3600" b="1">
                <a:solidFill>
                  <a:schemeClr val="bg1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1087438" y="3421063"/>
            <a:ext cx="234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Arial Black" pitchFamily="34" charset="0"/>
              </a:rPr>
              <a:t>8 + 3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4.07407E-6 L -0.03993 4.07407E-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0 0.04769 " pathEditMode="relative" rAng="0" ptsTypes="AA">
                                      <p:cBhvr>
                                        <p:cTn id="28" dur="1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4 -1.85185E-6 L 0.00521 -0.02153 " pathEditMode="relative" rAng="0" ptsTypes="AA">
                                      <p:cBhvr>
                                        <p:cTn id="30" dur="1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utoUpdateAnimBg="0"/>
      <p:bldP spid="33799" grpId="0" autoUpdateAnimBg="0"/>
      <p:bldP spid="33803" grpId="0"/>
      <p:bldP spid="33803" grpId="1"/>
      <p:bldP spid="33804" grpId="0"/>
      <p:bldP spid="33806" grpId="0"/>
      <p:bldP spid="33806" grpId="1"/>
      <p:bldP spid="33811" grpId="0"/>
      <p:bldP spid="33811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WMS Teacher</dc:creator>
  <cp:lastModifiedBy>WMS Teacher</cp:lastModifiedBy>
  <cp:revision>1</cp:revision>
  <dcterms:created xsi:type="dcterms:W3CDTF">2012-04-16T14:09:35Z</dcterms:created>
  <dcterms:modified xsi:type="dcterms:W3CDTF">2012-04-16T14:10:15Z</dcterms:modified>
</cp:coreProperties>
</file>